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4" r:id="rId4"/>
    <p:sldId id="262" r:id="rId5"/>
    <p:sldId id="257" r:id="rId6"/>
    <p:sldId id="269" r:id="rId7"/>
    <p:sldId id="258" r:id="rId8"/>
    <p:sldId id="259" r:id="rId9"/>
    <p:sldId id="260" r:id="rId10"/>
    <p:sldId id="261" r:id="rId11"/>
    <p:sldId id="263" r:id="rId12"/>
    <p:sldId id="265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0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53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21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84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58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47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86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8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1905465"/>
            <a:ext cx="68675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Молодцы!!!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58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60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77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63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55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48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67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827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55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Windows User</cp:lastModifiedBy>
  <cp:revision>4</cp:revision>
  <dcterms:created xsi:type="dcterms:W3CDTF">2016-05-16T01:09:20Z</dcterms:created>
  <dcterms:modified xsi:type="dcterms:W3CDTF">2017-05-16T04:24:26Z</dcterms:modified>
</cp:coreProperties>
</file>